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7"/>
  </p:notesMasterIdLst>
  <p:sldIdLst>
    <p:sldId id="263" r:id="rId2"/>
    <p:sldId id="264" r:id="rId3"/>
    <p:sldId id="265" r:id="rId4"/>
    <p:sldId id="341" r:id="rId5"/>
    <p:sldId id="342" r:id="rId6"/>
  </p:sldIdLst>
  <p:sldSz cx="16256000" cy="9144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c+iMdTeOEimPFELdky+WRg==" hashData="eINzp60VPGjpcvrZECmXrA3wKM8NKcaGyqPvQXHhQ63njw50VoExz9pyAH7EkIvBS83e+1iW1em8/UnkrUWQ2w=="/>
  <p:extLst>
    <p:ext uri="{EFAFB233-063F-42B5-8137-9DF3F51BA10A}">
      <p15:sldGuideLst xmlns:p15="http://schemas.microsoft.com/office/powerpoint/2012/main">
        <p15:guide id="1" orient="horz" pos="1111" userDrawn="1">
          <p15:clr>
            <a:srgbClr val="A4A3A4"/>
          </p15:clr>
        </p15:guide>
        <p15:guide id="2" pos="2172" userDrawn="1">
          <p15:clr>
            <a:srgbClr val="A4A3A4"/>
          </p15:clr>
        </p15:guide>
        <p15:guide id="3" orient="horz" pos="975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0" roundtripDataSignature="AMtx7miCHPtttwxfeO8mJqpWPVPoRe2LW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C18B41-5F6C-65B6-7C45-FBB55ABDDC14}" name="B Janani Priya" initials="BJP" userId="S::janani.priya@simplilearn.com::22f43884-4cc4-428d-b466-535abffdc81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B6D9B5-7946-4762-81EA-4602B73D8D77}">
  <a:tblStyle styleId="{86B6D9B5-7946-4762-81EA-4602B73D8D77}" styleName="Table_0">
    <a:wholeTbl>
      <a:tcTxStyle b="off" i="off">
        <a:font>
          <a:latin typeface="Open Sans"/>
          <a:ea typeface="Open Sans"/>
          <a:cs typeface="Open San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9F68465-FD3B-4277-ADFF-E9FF207220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4660"/>
  </p:normalViewPr>
  <p:slideViewPr>
    <p:cSldViewPr snapToGrid="0">
      <p:cViewPr varScale="1">
        <p:scale>
          <a:sx n="58" d="100"/>
          <a:sy n="58" d="100"/>
        </p:scale>
        <p:origin x="797" y="67"/>
      </p:cViewPr>
      <p:guideLst>
        <p:guide orient="horz" pos="1111"/>
        <p:guide pos="2172"/>
        <p:guide orient="horz" pos="9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104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03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100" Type="http://customschemas.google.com/relationships/presentationmetadata" Target="metadata"/><Relationship Id="rId105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8117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448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278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187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5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5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5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25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25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057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6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/>
          <p:nvPr/>
        </p:nvSpPr>
        <p:spPr>
          <a:xfrm>
            <a:off x="670034" y="69417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3317876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A.</a:t>
            </a:r>
            <a:endParaRPr sz="2000" b="0" i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63" name="Google Shape;63;p26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64" name="Google Shape;64;p26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65" name="Google Shape;65;p26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66" name="Google Shape;66;p26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2619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9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670034" y="69417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1001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3" y="1143"/>
            <a:ext cx="16251935" cy="91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858" y="1232902"/>
            <a:ext cx="4107511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950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9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408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sk'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26EC017-59EF-4AA4-BB7F-34C1B66943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BB6D8381-2386-420C-8E5E-2234AB7393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CD8F1EF4-6734-4129-9E4F-11CE1A3C6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5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06CCB0-054A-43A8-AC08-95126B5E1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6164" y="2632369"/>
            <a:ext cx="4135896" cy="35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81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E47A01BB-79E3-4D27-A370-2866A0F3C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46A63194-FCAB-4323-BD1E-D44B86EA0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2E859DF6-8FAE-444A-877B-0BB3A1F27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5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C1312-03A8-43EF-98AA-F7C5012FA5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95878" y="2282435"/>
            <a:ext cx="3210412" cy="41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23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99B61DD5-14C7-4EFC-9C4B-447176CF9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2546662E-D6FA-4AA5-8086-3781FD7E8E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DD74A51C-CFAB-4EEA-AC19-ECAC451FC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83081" y="1770191"/>
            <a:ext cx="1287272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79418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1689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381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77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257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6" descr="A picture containing text, electronics, display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6"/>
          <p:cNvSpPr txBox="1">
            <a:spLocks noGrp="1"/>
          </p:cNvSpPr>
          <p:nvPr>
            <p:ph type="title"/>
          </p:nvPr>
        </p:nvSpPr>
        <p:spPr>
          <a:xfrm>
            <a:off x="812800" y="6268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body" idx="1"/>
          </p:nvPr>
        </p:nvSpPr>
        <p:spPr>
          <a:xfrm>
            <a:off x="1902091" y="2549511"/>
            <a:ext cx="12451800" cy="5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05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8" cy="9141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8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743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D51A6BB-13EC-4A92-8734-3D3DD000E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864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ED7A9F7-295D-49B6-80AA-71A7FB5614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32;p21">
            <a:extLst>
              <a:ext uri="{FF2B5EF4-FFF2-40B4-BE49-F238E27FC236}">
                <a16:creationId xmlns:a16="http://schemas.microsoft.com/office/drawing/2014/main" id="{1A702178-A255-487D-B9AB-965BF41708A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068169" y="4126230"/>
            <a:ext cx="8119663" cy="70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Let’s …….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805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 Get Sta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3509F9D-0CDE-454D-8B14-BCC4DCCD1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32;p21">
            <a:extLst>
              <a:ext uri="{FF2B5EF4-FFF2-40B4-BE49-F238E27FC236}">
                <a16:creationId xmlns:a16="http://schemas.microsoft.com/office/drawing/2014/main" id="{5625FFB3-0A77-4EAF-BEE8-D42A039265FD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068169" y="4126230"/>
            <a:ext cx="8119663" cy="93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4500" b="1">
                <a:solidFill>
                  <a:srgbClr val="3C9BD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Let’s …….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69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37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3"/>
          <p:cNvPicPr preferRelativeResize="0"/>
          <p:nvPr/>
        </p:nvPicPr>
        <p:blipFill rotWithShape="1">
          <a:blip r:embed="rId2">
            <a:alphaModFix/>
          </a:blip>
          <a:srcRect l="20" r="21"/>
          <a:stretch/>
        </p:blipFill>
        <p:spPr>
          <a:xfrm>
            <a:off x="3611" y="0"/>
            <a:ext cx="1624878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7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4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6602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911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71600" y="1350963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3072990" y="757963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 Which of the following is a similarity function?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Cosine Index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Pearson Index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Jaccard Index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All of the above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All of the above are similarity functions.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15" name="Google Shape;315;p10"/>
          <p:cNvSpPr txBox="1">
            <a:spLocks noGrp="1"/>
          </p:cNvSpPr>
          <p:nvPr>
            <p:ph type="body" idx="2"/>
          </p:nvPr>
        </p:nvSpPr>
        <p:spPr>
          <a:xfrm>
            <a:off x="3185356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D</a:t>
            </a:r>
            <a:endParaRPr dirty="0"/>
          </a:p>
        </p:txBody>
      </p:sp>
      <p:sp>
        <p:nvSpPr>
          <p:cNvPr id="316" name="Google Shape;316;p10"/>
          <p:cNvSpPr txBox="1">
            <a:spLocks noGrp="1"/>
          </p:cNvSpPr>
          <p:nvPr>
            <p:ph type="body" idx="3"/>
          </p:nvPr>
        </p:nvSpPr>
        <p:spPr>
          <a:xfrm>
            <a:off x="3139255" y="757963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Which of the following is a similarity function?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317" name="Google Shape;317;p10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Cosine Index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18" name="Google Shape;318;p10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Pearson Index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19" name="Google Shape;319;p10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Jaccard Index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20" name="Google Shape;320;p10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All of the above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21" name="Google Shape;321;p10"/>
          <p:cNvSpPr txBox="1">
            <a:spLocks noGrp="1"/>
          </p:cNvSpPr>
          <p:nvPr>
            <p:ph type="body" idx="8"/>
          </p:nvPr>
        </p:nvSpPr>
        <p:spPr>
          <a:xfrm>
            <a:off x="1331873" y="1350232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71600" y="1350963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Item-Based Collaborative Filtering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IN" dirty="0"/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User-Based Collaborative Filtering</a:t>
            </a:r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Popularity based recommender system</a:t>
            </a:r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None of the above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IN" dirty="0"/>
          </a:p>
        </p:txBody>
      </p:sp>
      <p:sp>
        <p:nvSpPr>
          <p:cNvPr id="11" name="Google Shape;931;p14">
            <a:extLst>
              <a:ext uri="{FF2B5EF4-FFF2-40B4-BE49-F238E27FC236}">
                <a16:creationId xmlns:a16="http://schemas.microsoft.com/office/drawing/2014/main" id="{54CED354-E672-45B5-B571-175D79F9BD8E}"/>
              </a:ext>
            </a:extLst>
          </p:cNvPr>
          <p:cNvSpPr txBox="1">
            <a:spLocks/>
          </p:cNvSpPr>
          <p:nvPr/>
        </p:nvSpPr>
        <p:spPr>
          <a:xfrm>
            <a:off x="3355234" y="820899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sz="2400" dirty="0">
                <a:solidFill>
                  <a:srgbClr val="404040"/>
                </a:solidFill>
                <a:latin typeface="Open Sans" pitchFamily="2" charset="0"/>
              </a:rPr>
              <a:t>Which collaborative filtering technique finds look-alike customers (based on similarity) and offer products that the first customer's look-alike has chosen in the past?</a:t>
            </a:r>
            <a:endParaRPr lang="en-US" sz="2400" b="0" dirty="0">
              <a:solidFill>
                <a:srgbClr val="404040"/>
              </a:solidFill>
              <a:latin typeface="Open Sans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6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User-Based Collaborative Filtering finds look-alike customers (based on similarity) and offer products that the first customer's look-alike has chosen in the past.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15" name="Google Shape;315;p10"/>
          <p:cNvSpPr txBox="1">
            <a:spLocks noGrp="1"/>
          </p:cNvSpPr>
          <p:nvPr>
            <p:ph type="body" idx="2"/>
          </p:nvPr>
        </p:nvSpPr>
        <p:spPr>
          <a:xfrm>
            <a:off x="3158852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B</a:t>
            </a:r>
            <a:endParaRPr dirty="0"/>
          </a:p>
        </p:txBody>
      </p:sp>
      <p:sp>
        <p:nvSpPr>
          <p:cNvPr id="317" name="Google Shape;317;p10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Item-Based Collaborative Filtering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IN" dirty="0"/>
          </a:p>
        </p:txBody>
      </p:sp>
      <p:sp>
        <p:nvSpPr>
          <p:cNvPr id="318" name="Google Shape;318;p10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User-Based Collaborative Filtering</a:t>
            </a:r>
          </a:p>
        </p:txBody>
      </p:sp>
      <p:sp>
        <p:nvSpPr>
          <p:cNvPr id="319" name="Google Shape;319;p10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Popularity based recommender system</a:t>
            </a:r>
          </a:p>
        </p:txBody>
      </p:sp>
      <p:sp>
        <p:nvSpPr>
          <p:cNvPr id="320" name="Google Shape;320;p10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None of the above</a:t>
            </a:r>
          </a:p>
          <a:p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10"/>
          <p:cNvSpPr txBox="1">
            <a:spLocks noGrp="1"/>
          </p:cNvSpPr>
          <p:nvPr>
            <p:ph type="body" idx="8"/>
          </p:nvPr>
        </p:nvSpPr>
        <p:spPr>
          <a:xfrm>
            <a:off x="1331873" y="1350232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1</a:t>
            </a:r>
            <a:endParaRPr dirty="0"/>
          </a:p>
        </p:txBody>
      </p:sp>
      <p:sp>
        <p:nvSpPr>
          <p:cNvPr id="12" name="Google Shape;931;p14">
            <a:extLst>
              <a:ext uri="{FF2B5EF4-FFF2-40B4-BE49-F238E27FC236}">
                <a16:creationId xmlns:a16="http://schemas.microsoft.com/office/drawing/2014/main" id="{DE9A4E97-BF2B-416E-AD6C-B622349D330A}"/>
              </a:ext>
            </a:extLst>
          </p:cNvPr>
          <p:cNvSpPr txBox="1">
            <a:spLocks/>
          </p:cNvSpPr>
          <p:nvPr/>
        </p:nvSpPr>
        <p:spPr>
          <a:xfrm>
            <a:off x="3355234" y="820899"/>
            <a:ext cx="117396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-US" sz="2400" dirty="0">
                <a:solidFill>
                  <a:srgbClr val="404040"/>
                </a:solidFill>
                <a:latin typeface="Open Sans" pitchFamily="2" charset="0"/>
              </a:rPr>
              <a:t>Which collaborative filtering technique finds look-alike customers (based on similarity) and offer products that the first customer's look-alike has chosen in the past?</a:t>
            </a:r>
            <a:endParaRPr lang="en-US" sz="2400" b="0" dirty="0">
              <a:solidFill>
                <a:srgbClr val="404040"/>
              </a:solidFill>
              <a:latin typeface="Open Sans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025395"/>
      </p:ext>
    </p:extLst>
  </p:cSld>
  <p:clrMapOvr>
    <a:masterClrMapping/>
  </p:clrMapOvr>
</p:sld>
</file>

<file path=ppt/theme/theme1.xml><?xml version="1.0" encoding="utf-8"?>
<a:theme xmlns:a="http://schemas.openxmlformats.org/drawingml/2006/main" name="Purdue Data and A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158</Words>
  <Application>Microsoft Office PowerPoint</Application>
  <PresentationFormat>Custom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Open Sans</vt:lpstr>
      <vt:lpstr>Purdue Data and AI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L.M DSA</dc:creator>
  <cp:lastModifiedBy>SNEHIL CHHINWAL</cp:lastModifiedBy>
  <cp:revision>14</cp:revision>
  <dcterms:modified xsi:type="dcterms:W3CDTF">2022-03-07T12:56:08Z</dcterms:modified>
</cp:coreProperties>
</file>